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3" r:id="rId8"/>
    <p:sldId id="265" r:id="rId9"/>
    <p:sldId id="266" r:id="rId10"/>
    <p:sldId id="270" r:id="rId11"/>
    <p:sldId id="274" r:id="rId12"/>
    <p:sldId id="275" r:id="rId13"/>
    <p:sldId id="267" r:id="rId14"/>
    <p:sldId id="268" r:id="rId15"/>
    <p:sldId id="269" r:id="rId16"/>
    <p:sldId id="271" r:id="rId17"/>
    <p:sldId id="272" r:id="rId18"/>
    <p:sldId id="264" r:id="rId19"/>
    <p:sldId id="260" r:id="rId20"/>
    <p:sldId id="273" r:id="rId21"/>
  </p:sldIdLst>
  <p:sldSz cx="12192000" cy="6858000"/>
  <p:notesSz cx="6858000" cy="9144000"/>
  <p:embeddedFontLst>
    <p:embeddedFont>
      <p:font typeface="#9Slide02 Noi dung dai" panose="02000000000000000000" pitchFamily="2" charset="0"/>
      <p:regular r:id="rId22"/>
    </p:embeddedFont>
    <p:embeddedFont>
      <p:font typeface="#9Slide02 Tieu de dai" panose="02000000000000000000" pitchFamily="2" charset="0"/>
      <p:bold r:id="rId23"/>
    </p:embeddedFont>
    <p:embeddedFont>
      <p:font typeface="#9Slide03 Bebas Neue Bold" panose="020B0606020202050201" pitchFamily="34" charset="0"/>
      <p:bold r:id="rId24"/>
    </p:embeddedFont>
    <p:embeddedFont>
      <p:font typeface="#9Slide03 IcielNovecento sans E" panose="00000900000000000000" pitchFamily="2" charset="0"/>
      <p:bold r:id="rId25"/>
    </p:embeddedFont>
    <p:embeddedFont>
      <p:font typeface="#9Slide03 Oswald Bold" panose="00000800000000000000" pitchFamily="2" charset="0"/>
      <p:bold r:id="rId26"/>
    </p:embeddedFont>
    <p:embeddedFont>
      <p:font typeface="#9Slide03 Roboto Black" panose="02000000000000000000" pitchFamily="2" charset="0"/>
      <p:bold r:id="rId27"/>
    </p:embeddedFont>
    <p:embeddedFont>
      <p:font typeface="#9Slide07 IcielStormtrooper" panose="020B0500000000000000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351"/>
    <a:srgbClr val="FFB90B"/>
    <a:srgbClr val="FFFFFF"/>
    <a:srgbClr val="FFBD59"/>
    <a:srgbClr val="BA9839"/>
    <a:srgbClr val="9261AA"/>
    <a:srgbClr val="32BF72"/>
    <a:srgbClr val="32C671"/>
    <a:srgbClr val="F7B63C"/>
    <a:srgbClr val="FFB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5" autoAdjust="0"/>
    <p:restoredTop sz="90927" autoAdjust="0"/>
  </p:normalViewPr>
  <p:slideViewPr>
    <p:cSldViewPr showGuides="1">
      <p:cViewPr varScale="1">
        <p:scale>
          <a:sx n="103" d="100"/>
          <a:sy n="103" d="100"/>
        </p:scale>
        <p:origin x="18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9Slide.vn - 2019">
            <a:extLst>
              <a:ext uri="{FF2B5EF4-FFF2-40B4-BE49-F238E27FC236}">
                <a16:creationId xmlns:a16="http://schemas.microsoft.com/office/drawing/2014/main" id="{11E5D397-AB2D-4034-96A7-C4013A7EAEA0}"/>
              </a:ext>
            </a:extLst>
          </p:cNvPr>
          <p:cNvSpPr txBox="1"/>
          <p:nvPr userDrawn="1"/>
        </p:nvSpPr>
        <p:spPr>
          <a:xfrm>
            <a:off x="0" y="-7122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\Admin\Documents\GitHub\eProject---group-5\inde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33152" r="58648" b="33152"/>
          <a:stretch/>
        </p:blipFill>
        <p:spPr>
          <a:xfrm>
            <a:off x="4343400" y="1752600"/>
            <a:ext cx="3505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Ý nghĩa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19930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Làm việc trong một dự án thực tế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344220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Học cách làm việc theo kế hoạch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283971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Tăng cường các kỹ năng và giá trị làm việc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04262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Tối ưu những kiến thức đã học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59C3A7-FCEF-4BB2-BF0C-D529A30699F2}"/>
              </a:ext>
            </a:extLst>
          </p:cNvPr>
          <p:cNvSpPr txBox="1"/>
          <p:nvPr/>
        </p:nvSpPr>
        <p:spPr>
          <a:xfrm>
            <a:off x="15743251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202C97-141A-468C-8EE0-830FA2CDDCD4}"/>
              </a:ext>
            </a:extLst>
          </p:cNvPr>
          <p:cNvSpPr txBox="1"/>
          <p:nvPr/>
        </p:nvSpPr>
        <p:spPr>
          <a:xfrm>
            <a:off x="12878000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E6946-9C72-4860-A012-02C43D5E60F0}"/>
              </a:ext>
            </a:extLst>
          </p:cNvPr>
          <p:cNvSpPr txBox="1"/>
          <p:nvPr/>
        </p:nvSpPr>
        <p:spPr>
          <a:xfrm>
            <a:off x="12878000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8226D9-017A-460D-918F-43F927E3FD08}"/>
              </a:ext>
            </a:extLst>
          </p:cNvPr>
          <p:cNvSpPr txBox="1"/>
          <p:nvPr/>
        </p:nvSpPr>
        <p:spPr>
          <a:xfrm>
            <a:off x="12878000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D54D3-FF0E-4096-AC8F-18DB314B54BC}"/>
              </a:ext>
            </a:extLst>
          </p:cNvPr>
          <p:cNvSpPr txBox="1"/>
          <p:nvPr/>
        </p:nvSpPr>
        <p:spPr>
          <a:xfrm>
            <a:off x="12878000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ED9204-A22C-4AB8-A199-ED5E823CD6EC}"/>
              </a:ext>
            </a:extLst>
          </p:cNvPr>
          <p:cNvSpPr txBox="1"/>
          <p:nvPr/>
        </p:nvSpPr>
        <p:spPr>
          <a:xfrm>
            <a:off x="12878000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419230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6" grpId="0"/>
      <p:bldP spid="47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DBA77E-FFCD-46FB-9877-A23373E5AA3D}"/>
              </a:ext>
            </a:extLst>
          </p:cNvPr>
          <p:cNvCxnSpPr>
            <a:cxnSpLocks/>
          </p:cNvCxnSpPr>
          <p:nvPr/>
        </p:nvCxnSpPr>
        <p:spPr>
          <a:xfrm flipV="1">
            <a:off x="4435317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A3C8129-00CA-4708-8CE4-26A08306B74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986934" y="3442615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9FBE24-F475-4699-B911-3655E2CF0F57}"/>
              </a:ext>
            </a:extLst>
          </p:cNvPr>
          <p:cNvCxnSpPr>
            <a:cxnSpLocks/>
          </p:cNvCxnSpPr>
          <p:nvPr/>
        </p:nvCxnSpPr>
        <p:spPr>
          <a:xfrm>
            <a:off x="7669552" y="3440324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C6CE6B-5621-45E4-AE7A-8F98A9C23C88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9133410" y="3442615"/>
            <a:ext cx="1600108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16200251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Ý nghĩa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13335000" y="219930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Làm việc trong một dự án thực tế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13335000" y="344220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Học cách làm việc theo kế hoạch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13335000" y="283971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Tăng cường các kỹ năng và giá trị làm việc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13335000" y="404262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Tối ưu những kiến thức đã học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3EB3E7-06A3-4333-B775-8EB10BF54DF2}"/>
              </a:ext>
            </a:extLst>
          </p:cNvPr>
          <p:cNvSpPr txBox="1"/>
          <p:nvPr/>
        </p:nvSpPr>
        <p:spPr>
          <a:xfrm>
            <a:off x="5103755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 hoạch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644C-859C-4CB4-8DDB-8B837F413234}"/>
              </a:ext>
            </a:extLst>
          </p:cNvPr>
          <p:cNvSpPr txBox="1"/>
          <p:nvPr/>
        </p:nvSpPr>
        <p:spPr>
          <a:xfrm>
            <a:off x="24141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EB1A7F-EB24-49A2-A320-EEE61EF6B4B9}"/>
              </a:ext>
            </a:extLst>
          </p:cNvPr>
          <p:cNvGrpSpPr/>
          <p:nvPr/>
        </p:nvGrpSpPr>
        <p:grpSpPr>
          <a:xfrm>
            <a:off x="2566500" y="3288040"/>
            <a:ext cx="309151" cy="309151"/>
            <a:chOff x="2799423" y="2833767"/>
            <a:chExt cx="309151" cy="309151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6DFC41C-9D27-4DCC-9B40-32AE88260E53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B2EBFE-D016-4B98-AC98-155DF0390857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7AE5262-563A-429B-B278-5D19E596A6CA}"/>
              </a:ext>
            </a:extLst>
          </p:cNvPr>
          <p:cNvSpPr txBox="1"/>
          <p:nvPr/>
        </p:nvSpPr>
        <p:spPr>
          <a:xfrm>
            <a:off x="2150698" y="3765627"/>
            <a:ext cx="10676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Nhận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C659D9-810E-4373-BA8B-9FEFAF463124}"/>
              </a:ext>
            </a:extLst>
          </p:cNvPr>
          <p:cNvCxnSpPr>
            <a:cxnSpLocks/>
            <a:stCxn id="5" idx="6"/>
            <a:endCxn id="43" idx="2"/>
          </p:cNvCxnSpPr>
          <p:nvPr/>
        </p:nvCxnSpPr>
        <p:spPr>
          <a:xfrm flipV="1">
            <a:off x="2875651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B56428-BED9-4F24-B0C2-CD51D4B2DAD0}"/>
              </a:ext>
            </a:extLst>
          </p:cNvPr>
          <p:cNvSpPr txBox="1"/>
          <p:nvPr/>
        </p:nvSpPr>
        <p:spPr>
          <a:xfrm>
            <a:off x="405277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04/07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D282F-F5B1-4BE5-A949-BB329C748F20}"/>
              </a:ext>
            </a:extLst>
          </p:cNvPr>
          <p:cNvGrpSpPr/>
          <p:nvPr/>
        </p:nvGrpSpPr>
        <p:grpSpPr>
          <a:xfrm>
            <a:off x="4205172" y="3288040"/>
            <a:ext cx="309151" cy="309151"/>
            <a:chOff x="2799423" y="2833767"/>
            <a:chExt cx="309151" cy="309151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1EFBDFB9-4E49-43A9-8E4D-D9C8FAF79E97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9ECDA4-F7A6-496A-B177-C0E4E58E4889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1643CEC-6D2B-4958-A1A2-93AC248DAF7A}"/>
              </a:ext>
            </a:extLst>
          </p:cNvPr>
          <p:cNvSpPr txBox="1"/>
          <p:nvPr/>
        </p:nvSpPr>
        <p:spPr>
          <a:xfrm>
            <a:off x="3761025" y="3672134"/>
            <a:ext cx="12487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Chốt ý tưởng,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template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BBEF2-FE3F-41FE-A9E4-B2E246180DF3}"/>
              </a:ext>
            </a:extLst>
          </p:cNvPr>
          <p:cNvSpPr txBox="1"/>
          <p:nvPr/>
        </p:nvSpPr>
        <p:spPr>
          <a:xfrm>
            <a:off x="55914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12/07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29C2F6-6D15-4D78-B234-96B388F2651C}"/>
              </a:ext>
            </a:extLst>
          </p:cNvPr>
          <p:cNvGrpSpPr/>
          <p:nvPr/>
        </p:nvGrpSpPr>
        <p:grpSpPr>
          <a:xfrm>
            <a:off x="5743800" y="3288040"/>
            <a:ext cx="309151" cy="309151"/>
            <a:chOff x="2799423" y="2833767"/>
            <a:chExt cx="309151" cy="309151"/>
          </a:xfrm>
        </p:grpSpPr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02A42132-46C5-40A0-8EDE-2C8F07DA605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F007FD-83A7-44F7-BB6D-7AEB17269E82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6BEBBD0-E86D-4741-BC46-97C9BF42B6C8}"/>
              </a:ext>
            </a:extLst>
          </p:cNvPr>
          <p:cNvSpPr txBox="1"/>
          <p:nvPr/>
        </p:nvSpPr>
        <p:spPr>
          <a:xfrm>
            <a:off x="5367782" y="3672134"/>
            <a:ext cx="11124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Hoàn thành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layout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8737CF-2F56-4290-8672-2738BB2718DA}"/>
              </a:ext>
            </a:extLst>
          </p:cNvPr>
          <p:cNvSpPr txBox="1"/>
          <p:nvPr/>
        </p:nvSpPr>
        <p:spPr>
          <a:xfrm>
            <a:off x="8810144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25/07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AC95D8-A065-40A2-9EE2-9F2C8AD48CAC}"/>
              </a:ext>
            </a:extLst>
          </p:cNvPr>
          <p:cNvGrpSpPr/>
          <p:nvPr/>
        </p:nvGrpSpPr>
        <p:grpSpPr>
          <a:xfrm>
            <a:off x="8962543" y="3288040"/>
            <a:ext cx="309151" cy="309151"/>
            <a:chOff x="2799423" y="2833767"/>
            <a:chExt cx="309151" cy="309151"/>
          </a:xfrm>
        </p:grpSpPr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9200F9AC-5289-4E94-84D4-7B52776A20B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71C09A-27AB-44AE-9077-F4EF16DCCB2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51D1F4E-24F2-4149-9F9E-C82E01B3002F}"/>
              </a:ext>
            </a:extLst>
          </p:cNvPr>
          <p:cNvSpPr txBox="1"/>
          <p:nvPr/>
        </p:nvSpPr>
        <p:spPr>
          <a:xfrm>
            <a:off x="729266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18/07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825D27-CE2F-45CA-82DC-C228902767A4}"/>
              </a:ext>
            </a:extLst>
          </p:cNvPr>
          <p:cNvGrpSpPr/>
          <p:nvPr/>
        </p:nvGrpSpPr>
        <p:grpSpPr>
          <a:xfrm>
            <a:off x="7445060" y="3288040"/>
            <a:ext cx="309151" cy="309151"/>
            <a:chOff x="2799423" y="2833767"/>
            <a:chExt cx="309151" cy="309151"/>
          </a:xfrm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0C57D1C2-EEDE-4C92-92F1-A5CEB4E7A741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79EEBF-80B1-45AD-96C8-4E4EB46A4E00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0E933-C6A3-409B-AE65-57534254DBFB}"/>
              </a:ext>
            </a:extLst>
          </p:cNvPr>
          <p:cNvSpPr txBox="1"/>
          <p:nvPr/>
        </p:nvSpPr>
        <p:spPr>
          <a:xfrm>
            <a:off x="7430516" y="3672134"/>
            <a:ext cx="3895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80%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76603B-87CC-45F8-90B3-5C7D379C5135}"/>
              </a:ext>
            </a:extLst>
          </p:cNvPr>
          <p:cNvSpPr txBox="1"/>
          <p:nvPr/>
        </p:nvSpPr>
        <p:spPr>
          <a:xfrm>
            <a:off x="8432468" y="3672134"/>
            <a:ext cx="1542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100%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Chuẩn bị tài liệu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32C1ED-2FED-4B6A-8EEA-F6B2E27EB76C}"/>
              </a:ext>
            </a:extLst>
          </p:cNvPr>
          <p:cNvSpPr txBox="1"/>
          <p:nvPr/>
        </p:nvSpPr>
        <p:spPr>
          <a:xfrm>
            <a:off x="1051510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30/07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1CC03-98BF-42E6-8634-BBE293E0459B}"/>
              </a:ext>
            </a:extLst>
          </p:cNvPr>
          <p:cNvGrpSpPr/>
          <p:nvPr/>
        </p:nvGrpSpPr>
        <p:grpSpPr>
          <a:xfrm>
            <a:off x="10667502" y="3288040"/>
            <a:ext cx="309151" cy="309151"/>
            <a:chOff x="2799423" y="2833767"/>
            <a:chExt cx="309151" cy="309151"/>
          </a:xfrm>
        </p:grpSpPr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8317336-AF79-480A-A012-316B6EE88F12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67FFD1-D811-49B7-AAC9-9DC125465FA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B6564F8-2A0B-4226-ACDA-E47EAE93A0F3}"/>
              </a:ext>
            </a:extLst>
          </p:cNvPr>
          <p:cNvSpPr txBox="1"/>
          <p:nvPr/>
        </p:nvSpPr>
        <p:spPr>
          <a:xfrm>
            <a:off x="10250438" y="3672134"/>
            <a:ext cx="1316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 đồ án</a:t>
            </a:r>
          </a:p>
        </p:txBody>
      </p:sp>
    </p:spTree>
    <p:extLst>
      <p:ext uri="{BB962C8B-B14F-4D97-AF65-F5344CB8AC3E}">
        <p14:creationId xmlns:p14="http://schemas.microsoft.com/office/powerpoint/2010/main" val="604215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6" grpId="0"/>
      <p:bldP spid="38" grpId="0"/>
      <p:bldP spid="44" grpId="0"/>
      <p:bldP spid="54" grpId="0"/>
      <p:bldP spid="58" grpId="0"/>
      <p:bldP spid="59" grpId="0"/>
      <p:bldP spid="64" grpId="0"/>
      <p:bldP spid="68" grpId="0"/>
      <p:bldP spid="69" grpId="0"/>
      <p:bldP spid="70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DBA77E-FFCD-46FB-9877-A23373E5AA3D}"/>
              </a:ext>
            </a:extLst>
          </p:cNvPr>
          <p:cNvCxnSpPr>
            <a:cxnSpLocks/>
          </p:cNvCxnSpPr>
          <p:nvPr/>
        </p:nvCxnSpPr>
        <p:spPr>
          <a:xfrm flipV="1">
            <a:off x="4435317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A3C8129-00CA-4708-8CE4-26A08306B74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986934" y="3442615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9FBE24-F475-4699-B911-3655E2CF0F57}"/>
              </a:ext>
            </a:extLst>
          </p:cNvPr>
          <p:cNvCxnSpPr>
            <a:cxnSpLocks/>
          </p:cNvCxnSpPr>
          <p:nvPr/>
        </p:nvCxnSpPr>
        <p:spPr>
          <a:xfrm>
            <a:off x="7669552" y="3440324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C6CE6B-5621-45E4-AE7A-8F98A9C23C88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9133410" y="3442615"/>
            <a:ext cx="1600108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03EB3E7-06A3-4333-B775-8EB10BF54DF2}"/>
              </a:ext>
            </a:extLst>
          </p:cNvPr>
          <p:cNvSpPr txBox="1"/>
          <p:nvPr/>
        </p:nvSpPr>
        <p:spPr>
          <a:xfrm>
            <a:off x="5103755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Khó khăn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644C-859C-4CB4-8DDB-8B837F413234}"/>
              </a:ext>
            </a:extLst>
          </p:cNvPr>
          <p:cNvSpPr txBox="1"/>
          <p:nvPr/>
        </p:nvSpPr>
        <p:spPr>
          <a:xfrm>
            <a:off x="24141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EB1A7F-EB24-49A2-A320-EEE61EF6B4B9}"/>
              </a:ext>
            </a:extLst>
          </p:cNvPr>
          <p:cNvGrpSpPr/>
          <p:nvPr/>
        </p:nvGrpSpPr>
        <p:grpSpPr>
          <a:xfrm>
            <a:off x="2566500" y="3288040"/>
            <a:ext cx="309151" cy="309151"/>
            <a:chOff x="2799423" y="2833767"/>
            <a:chExt cx="309151" cy="309151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6DFC41C-9D27-4DCC-9B40-32AE88260E53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B2EBFE-D016-4B98-AC98-155DF0390857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7AE5262-563A-429B-B278-5D19E596A6CA}"/>
              </a:ext>
            </a:extLst>
          </p:cNvPr>
          <p:cNvSpPr txBox="1"/>
          <p:nvPr/>
        </p:nvSpPr>
        <p:spPr>
          <a:xfrm>
            <a:off x="2150698" y="3765627"/>
            <a:ext cx="10676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Nhận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C659D9-810E-4373-BA8B-9FEFAF463124}"/>
              </a:ext>
            </a:extLst>
          </p:cNvPr>
          <p:cNvCxnSpPr>
            <a:cxnSpLocks/>
            <a:stCxn id="5" idx="6"/>
            <a:endCxn id="43" idx="2"/>
          </p:cNvCxnSpPr>
          <p:nvPr/>
        </p:nvCxnSpPr>
        <p:spPr>
          <a:xfrm flipV="1">
            <a:off x="2875651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B56428-BED9-4F24-B0C2-CD51D4B2DAD0}"/>
              </a:ext>
            </a:extLst>
          </p:cNvPr>
          <p:cNvSpPr txBox="1"/>
          <p:nvPr/>
        </p:nvSpPr>
        <p:spPr>
          <a:xfrm>
            <a:off x="405277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04/07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D282F-F5B1-4BE5-A949-BB329C748F20}"/>
              </a:ext>
            </a:extLst>
          </p:cNvPr>
          <p:cNvGrpSpPr/>
          <p:nvPr/>
        </p:nvGrpSpPr>
        <p:grpSpPr>
          <a:xfrm>
            <a:off x="4205172" y="3288040"/>
            <a:ext cx="309151" cy="309151"/>
            <a:chOff x="2799423" y="2833767"/>
            <a:chExt cx="309151" cy="309151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1EFBDFB9-4E49-43A9-8E4D-D9C8FAF79E97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9ECDA4-F7A6-496A-B177-C0E4E58E4889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1643CEC-6D2B-4958-A1A2-93AC248DAF7A}"/>
              </a:ext>
            </a:extLst>
          </p:cNvPr>
          <p:cNvSpPr txBox="1"/>
          <p:nvPr/>
        </p:nvSpPr>
        <p:spPr>
          <a:xfrm>
            <a:off x="3761025" y="3672134"/>
            <a:ext cx="12487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Chốt ý tưởng,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template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BBEF2-FE3F-41FE-A9E4-B2E246180DF3}"/>
              </a:ext>
            </a:extLst>
          </p:cNvPr>
          <p:cNvSpPr txBox="1"/>
          <p:nvPr/>
        </p:nvSpPr>
        <p:spPr>
          <a:xfrm>
            <a:off x="55914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12/07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29C2F6-6D15-4D78-B234-96B388F2651C}"/>
              </a:ext>
            </a:extLst>
          </p:cNvPr>
          <p:cNvGrpSpPr/>
          <p:nvPr/>
        </p:nvGrpSpPr>
        <p:grpSpPr>
          <a:xfrm>
            <a:off x="5743800" y="3288040"/>
            <a:ext cx="309151" cy="309151"/>
            <a:chOff x="2799423" y="2833767"/>
            <a:chExt cx="309151" cy="309151"/>
          </a:xfrm>
        </p:grpSpPr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02A42132-46C5-40A0-8EDE-2C8F07DA605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F007FD-83A7-44F7-BB6D-7AEB17269E82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6BEBBD0-E86D-4741-BC46-97C9BF42B6C8}"/>
              </a:ext>
            </a:extLst>
          </p:cNvPr>
          <p:cNvSpPr txBox="1"/>
          <p:nvPr/>
        </p:nvSpPr>
        <p:spPr>
          <a:xfrm>
            <a:off x="5367782" y="3672134"/>
            <a:ext cx="11124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Hoàn thành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layout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8737CF-2F56-4290-8672-2738BB2718DA}"/>
              </a:ext>
            </a:extLst>
          </p:cNvPr>
          <p:cNvSpPr txBox="1"/>
          <p:nvPr/>
        </p:nvSpPr>
        <p:spPr>
          <a:xfrm>
            <a:off x="8810144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25/07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AC95D8-A065-40A2-9EE2-9F2C8AD48CAC}"/>
              </a:ext>
            </a:extLst>
          </p:cNvPr>
          <p:cNvGrpSpPr/>
          <p:nvPr/>
        </p:nvGrpSpPr>
        <p:grpSpPr>
          <a:xfrm>
            <a:off x="8962543" y="3288040"/>
            <a:ext cx="309151" cy="309151"/>
            <a:chOff x="2799423" y="2833767"/>
            <a:chExt cx="309151" cy="309151"/>
          </a:xfrm>
        </p:grpSpPr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9200F9AC-5289-4E94-84D4-7B52776A20B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71C09A-27AB-44AE-9077-F4EF16DCCB2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51D1F4E-24F2-4149-9F9E-C82E01B3002F}"/>
              </a:ext>
            </a:extLst>
          </p:cNvPr>
          <p:cNvSpPr txBox="1"/>
          <p:nvPr/>
        </p:nvSpPr>
        <p:spPr>
          <a:xfrm>
            <a:off x="729266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18/07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825D27-CE2F-45CA-82DC-C228902767A4}"/>
              </a:ext>
            </a:extLst>
          </p:cNvPr>
          <p:cNvGrpSpPr/>
          <p:nvPr/>
        </p:nvGrpSpPr>
        <p:grpSpPr>
          <a:xfrm>
            <a:off x="7445060" y="3288040"/>
            <a:ext cx="309151" cy="309151"/>
            <a:chOff x="2799423" y="2833767"/>
            <a:chExt cx="309151" cy="309151"/>
          </a:xfrm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0C57D1C2-EEDE-4C92-92F1-A5CEB4E7A741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79EEBF-80B1-45AD-96C8-4E4EB46A4E00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0E933-C6A3-409B-AE65-57534254DBFB}"/>
              </a:ext>
            </a:extLst>
          </p:cNvPr>
          <p:cNvSpPr txBox="1"/>
          <p:nvPr/>
        </p:nvSpPr>
        <p:spPr>
          <a:xfrm>
            <a:off x="7430516" y="3672134"/>
            <a:ext cx="3895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80%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76603B-87CC-45F8-90B3-5C7D379C5135}"/>
              </a:ext>
            </a:extLst>
          </p:cNvPr>
          <p:cNvSpPr txBox="1"/>
          <p:nvPr/>
        </p:nvSpPr>
        <p:spPr>
          <a:xfrm>
            <a:off x="8432468" y="3672134"/>
            <a:ext cx="1542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100%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Chuẩn bị tài liệu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32C1ED-2FED-4B6A-8EEA-F6B2E27EB76C}"/>
              </a:ext>
            </a:extLst>
          </p:cNvPr>
          <p:cNvSpPr txBox="1"/>
          <p:nvPr/>
        </p:nvSpPr>
        <p:spPr>
          <a:xfrm>
            <a:off x="1051510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30/07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1CC03-98BF-42E6-8634-BBE293E0459B}"/>
              </a:ext>
            </a:extLst>
          </p:cNvPr>
          <p:cNvGrpSpPr/>
          <p:nvPr/>
        </p:nvGrpSpPr>
        <p:grpSpPr>
          <a:xfrm>
            <a:off x="10667502" y="3288040"/>
            <a:ext cx="309151" cy="309151"/>
            <a:chOff x="2799423" y="2833767"/>
            <a:chExt cx="309151" cy="309151"/>
          </a:xfrm>
        </p:grpSpPr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8317336-AF79-480A-A012-316B6EE88F12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67FFD1-D811-49B7-AAC9-9DC125465FA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B6564F8-2A0B-4226-ACDA-E47EAE93A0F3}"/>
              </a:ext>
            </a:extLst>
          </p:cNvPr>
          <p:cNvSpPr txBox="1"/>
          <p:nvPr/>
        </p:nvSpPr>
        <p:spPr>
          <a:xfrm>
            <a:off x="10250438" y="3672134"/>
            <a:ext cx="1316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 đồ án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92959F5-9861-4F41-A4B8-35B295DFF487}"/>
              </a:ext>
            </a:extLst>
          </p:cNvPr>
          <p:cNvSpPr txBox="1"/>
          <p:nvPr/>
        </p:nvSpPr>
        <p:spPr>
          <a:xfrm>
            <a:off x="134829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 hoạch</a:t>
            </a:r>
          </a:p>
        </p:txBody>
      </p:sp>
    </p:spTree>
    <p:extLst>
      <p:ext uri="{BB962C8B-B14F-4D97-AF65-F5344CB8AC3E}">
        <p14:creationId xmlns:p14="http://schemas.microsoft.com/office/powerpoint/2010/main" val="3398052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172B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172B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99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4189357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4189357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4189357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4189357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9830551" y="293353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5.6%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FA3927-0CE0-451B-B2AD-C97A6127A1A0}"/>
              </a:ext>
            </a:extLst>
          </p:cNvPr>
          <p:cNvGrpSpPr/>
          <p:nvPr/>
        </p:nvGrpSpPr>
        <p:grpSpPr>
          <a:xfrm>
            <a:off x="7410874" y="2229754"/>
            <a:ext cx="985698" cy="1862195"/>
            <a:chOff x="7410874" y="2229754"/>
            <a:chExt cx="985698" cy="18621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3E89A3-CE25-445B-8BC0-AB4F8203130B}"/>
                </a:ext>
              </a:extLst>
            </p:cNvPr>
            <p:cNvGrpSpPr/>
            <p:nvPr/>
          </p:nvGrpSpPr>
          <p:grpSpPr>
            <a:xfrm>
              <a:off x="7410874" y="2229754"/>
              <a:ext cx="985698" cy="1321111"/>
              <a:chOff x="2582878" y="2907513"/>
              <a:chExt cx="985698" cy="1321111"/>
            </a:xfrm>
          </p:grpSpPr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43EED0ED-B0DF-454D-ACC3-D971864D67E6}"/>
                  </a:ext>
                </a:extLst>
              </p:cNvPr>
              <p:cNvSpPr/>
              <p:nvPr/>
            </p:nvSpPr>
            <p:spPr>
              <a:xfrm>
                <a:off x="2789423" y="3122957"/>
                <a:ext cx="498729" cy="1105667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CD7C32-D608-4607-BDCF-7C3833888160}"/>
                  </a:ext>
                </a:extLst>
              </p:cNvPr>
              <p:cNvSpPr txBox="1"/>
              <p:nvPr/>
            </p:nvSpPr>
            <p:spPr>
              <a:xfrm>
                <a:off x="2582878" y="2907513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60,3%</a:t>
                </a:r>
              </a:p>
            </p:txBody>
          </p:sp>
        </p:grpSp>
        <p:pic>
          <p:nvPicPr>
            <p:cNvPr id="1026" name="Picture 2" descr="HTML – Wikipedia tiếng Việt">
              <a:extLst>
                <a:ext uri="{FF2B5EF4-FFF2-40B4-BE49-F238E27FC236}">
                  <a16:creationId xmlns:a16="http://schemas.microsoft.com/office/drawing/2014/main" id="{590FF06B-4BA5-44EA-9FB6-7AC5F07D0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597" y="3625385"/>
              <a:ext cx="330267" cy="466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8EF4E5-60E0-4660-A46C-418FBE43E6C5}"/>
              </a:ext>
            </a:extLst>
          </p:cNvPr>
          <p:cNvGrpSpPr/>
          <p:nvPr/>
        </p:nvGrpSpPr>
        <p:grpSpPr>
          <a:xfrm>
            <a:off x="9185974" y="2838018"/>
            <a:ext cx="985698" cy="1273845"/>
            <a:chOff x="9299808" y="2838018"/>
            <a:chExt cx="985698" cy="127384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7A912B-3F50-422B-B5CC-D52FD81CB4CD}"/>
                </a:ext>
              </a:extLst>
            </p:cNvPr>
            <p:cNvGrpSpPr/>
            <p:nvPr/>
          </p:nvGrpSpPr>
          <p:grpSpPr>
            <a:xfrm>
              <a:off x="9299808" y="2838018"/>
              <a:ext cx="985698" cy="712847"/>
              <a:chOff x="2582878" y="3515777"/>
              <a:chExt cx="985698" cy="712847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5D659CA7-D9AF-44F5-8B54-B322D337820F}"/>
                  </a:ext>
                </a:extLst>
              </p:cNvPr>
              <p:cNvSpPr/>
              <p:nvPr/>
            </p:nvSpPr>
            <p:spPr>
              <a:xfrm>
                <a:off x="2789423" y="3730848"/>
                <a:ext cx="498729" cy="497776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59A0FC-B462-4E0A-AA4A-4D25C4A7E71F}"/>
                  </a:ext>
                </a:extLst>
              </p:cNvPr>
              <p:cNvSpPr txBox="1"/>
              <p:nvPr/>
            </p:nvSpPr>
            <p:spPr>
              <a:xfrm>
                <a:off x="2582878" y="3515777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17%</a:t>
                </a:r>
              </a:p>
            </p:txBody>
          </p:sp>
        </p:grpSp>
        <p:pic>
          <p:nvPicPr>
            <p:cNvPr id="1032" name="Picture 8" descr="HTML là gì? CSS là gì? Tổng quan HTML CSS - NordicCoder">
              <a:extLst>
                <a:ext uri="{FF2B5EF4-FFF2-40B4-BE49-F238E27FC236}">
                  <a16:creationId xmlns:a16="http://schemas.microsoft.com/office/drawing/2014/main" id="{83D712C6-BE5B-4B93-8A7A-B1EBC8068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3017" y="3625385"/>
              <a:ext cx="345399" cy="4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C7E42-3377-4864-9828-01028326B37A}"/>
              </a:ext>
            </a:extLst>
          </p:cNvPr>
          <p:cNvGrpSpPr/>
          <p:nvPr/>
        </p:nvGrpSpPr>
        <p:grpSpPr>
          <a:xfrm>
            <a:off x="8298424" y="2837645"/>
            <a:ext cx="985698" cy="1315989"/>
            <a:chOff x="8272761" y="2837645"/>
            <a:chExt cx="985698" cy="131598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1F14FB-F4D6-4D2B-8B54-327E4134AF01}"/>
                </a:ext>
              </a:extLst>
            </p:cNvPr>
            <p:cNvGrpSpPr/>
            <p:nvPr/>
          </p:nvGrpSpPr>
          <p:grpSpPr>
            <a:xfrm>
              <a:off x="8272761" y="2837645"/>
              <a:ext cx="985698" cy="713220"/>
              <a:chOff x="2582878" y="3515404"/>
              <a:chExt cx="985698" cy="713220"/>
            </a:xfrm>
          </p:grpSpPr>
          <p:sp>
            <p:nvSpPr>
              <p:cNvPr id="56" name="Flowchart: Process 55">
                <a:extLst>
                  <a:ext uri="{FF2B5EF4-FFF2-40B4-BE49-F238E27FC236}">
                    <a16:creationId xmlns:a16="http://schemas.microsoft.com/office/drawing/2014/main" id="{39E7A346-AD44-4188-9286-479ED0138D0A}"/>
                  </a:ext>
                </a:extLst>
              </p:cNvPr>
              <p:cNvSpPr/>
              <p:nvPr/>
            </p:nvSpPr>
            <p:spPr>
              <a:xfrm>
                <a:off x="2789423" y="3730848"/>
                <a:ext cx="498729" cy="497776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DB333B-727F-4C7B-90BC-CDDE32CBA5F6}"/>
                  </a:ext>
                </a:extLst>
              </p:cNvPr>
              <p:cNvSpPr txBox="1"/>
              <p:nvPr/>
            </p:nvSpPr>
            <p:spPr>
              <a:xfrm>
                <a:off x="2582878" y="3515404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17,1%</a:t>
                </a:r>
              </a:p>
            </p:txBody>
          </p:sp>
        </p:grpSp>
        <p:pic>
          <p:nvPicPr>
            <p:cNvPr id="1034" name="Picture 10" descr="Các hàm kiểm tra dữ liệu đầu vào thông dụng trong javascript!">
              <a:extLst>
                <a:ext uri="{FF2B5EF4-FFF2-40B4-BE49-F238E27FC236}">
                  <a16:creationId xmlns:a16="http://schemas.microsoft.com/office/drawing/2014/main" id="{56768327-6ED4-4EB1-8669-FC6D564C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906" y="3596106"/>
              <a:ext cx="557528" cy="55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B6912B-543E-4917-BCC1-0DB9AEC4DA1B}"/>
              </a:ext>
            </a:extLst>
          </p:cNvPr>
          <p:cNvGrpSpPr/>
          <p:nvPr/>
        </p:nvGrpSpPr>
        <p:grpSpPr>
          <a:xfrm>
            <a:off x="3509428" y="4656831"/>
            <a:ext cx="3667945" cy="495242"/>
            <a:chOff x="3509428" y="4656831"/>
            <a:chExt cx="3667945" cy="4952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0C7352-6B76-43E6-A567-090F98F9A64A}"/>
                </a:ext>
              </a:extLst>
            </p:cNvPr>
            <p:cNvSpPr txBox="1"/>
            <p:nvPr/>
          </p:nvSpPr>
          <p:spPr>
            <a:xfrm>
              <a:off x="3509428" y="4724400"/>
              <a:ext cx="26010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Framework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C007948-9B01-4D37-B21B-5835D52348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" t="27355" r="46128" b="27355"/>
            <a:stretch/>
          </p:blipFill>
          <p:spPr bwMode="auto">
            <a:xfrm>
              <a:off x="5715000" y="4656831"/>
              <a:ext cx="1462373" cy="495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BC7CA-07C4-414B-9077-B1BDE89ADA46}"/>
              </a:ext>
            </a:extLst>
          </p:cNvPr>
          <p:cNvGrpSpPr/>
          <p:nvPr/>
        </p:nvGrpSpPr>
        <p:grpSpPr>
          <a:xfrm>
            <a:off x="3509428" y="5406249"/>
            <a:ext cx="3548330" cy="786308"/>
            <a:chOff x="3509428" y="5406249"/>
            <a:chExt cx="3548330" cy="78630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2265318B-72B6-40E0-BEBA-F656247E4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613" y="5406249"/>
              <a:ext cx="1223145" cy="786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7A18-4B5E-426B-82CD-119FA8FDD2F0}"/>
                </a:ext>
              </a:extLst>
            </p:cNvPr>
            <p:cNvSpPr txBox="1"/>
            <p:nvPr/>
          </p:nvSpPr>
          <p:spPr>
            <a:xfrm>
              <a:off x="3509428" y="5661457"/>
              <a:ext cx="26010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Plugin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9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0B1995-2FEB-43A1-9945-98BABA9EDF6E}"/>
              </a:ext>
            </a:extLst>
          </p:cNvPr>
          <p:cNvGrpSpPr/>
          <p:nvPr/>
        </p:nvGrpSpPr>
        <p:grpSpPr>
          <a:xfrm>
            <a:off x="3057400" y="2081845"/>
            <a:ext cx="9707753" cy="4278768"/>
            <a:chOff x="3057400" y="2081845"/>
            <a:chExt cx="9707753" cy="4278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E9834940-C168-48DF-9FB9-10EDE753D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EE6717C-6366-45D8-BD8B-5356B78B69C4}"/>
              </a:ext>
            </a:extLst>
          </p:cNvPr>
          <p:cNvGrpSpPr/>
          <p:nvPr/>
        </p:nvGrpSpPr>
        <p:grpSpPr>
          <a:xfrm>
            <a:off x="13352772" y="2081845"/>
            <a:ext cx="9707753" cy="4277419"/>
            <a:chOff x="3057400" y="2081845"/>
            <a:chExt cx="9707753" cy="42774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CB42F41-7A17-4C1C-B52D-22F9DD47CF29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139F735-DD8E-4EB4-8312-2BA6981C7E6A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80" name="Picture 2">
                <a:extLst>
                  <a:ext uri="{FF2B5EF4-FFF2-40B4-BE49-F238E27FC236}">
                    <a16:creationId xmlns:a16="http://schemas.microsoft.com/office/drawing/2014/main" id="{62FCD84A-8A5A-4853-AF74-3C73A4909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B39BD7CB-258F-40E2-A886-33B8D5214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15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52D4E-E9D6-4085-B0B5-7E4EEEF507FC}"/>
              </a:ext>
            </a:extLst>
          </p:cNvPr>
          <p:cNvGrpSpPr/>
          <p:nvPr/>
        </p:nvGrpSpPr>
        <p:grpSpPr>
          <a:xfrm>
            <a:off x="3057400" y="2081845"/>
            <a:ext cx="9707753" cy="4277419"/>
            <a:chOff x="3057400" y="2081845"/>
            <a:chExt cx="9707753" cy="42774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70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139CAFB2-D920-441C-8B65-CEBAA55C5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378362-DB68-49CA-9DA3-F146E148B17D}"/>
              </a:ext>
            </a:extLst>
          </p:cNvPr>
          <p:cNvGrpSpPr/>
          <p:nvPr/>
        </p:nvGrpSpPr>
        <p:grpSpPr>
          <a:xfrm>
            <a:off x="3057400" y="8587883"/>
            <a:ext cx="9707753" cy="4278768"/>
            <a:chOff x="3057400" y="2081845"/>
            <a:chExt cx="9707753" cy="427876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2550C5-3919-4536-B705-EBB3B6386EEC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D856D-5639-4AC6-A5DE-76D9B22401AB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C1BB103-F481-431E-9263-A08A6DF84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BE4DD7F7-84F8-49AC-97E5-7DE167C06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BDE967-950A-459C-A88A-667CD91B12AC}"/>
              </a:ext>
            </a:extLst>
          </p:cNvPr>
          <p:cNvGrpSpPr/>
          <p:nvPr/>
        </p:nvGrpSpPr>
        <p:grpSpPr>
          <a:xfrm>
            <a:off x="15326425" y="2081845"/>
            <a:ext cx="9707753" cy="4667488"/>
            <a:chOff x="3833874" y="2081845"/>
            <a:chExt cx="9707753" cy="466748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FE56877-DFAD-47A5-9FBA-4FCD0F316AFF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BD2C1A-399C-423E-8699-386EF7CFECF2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1A33FE16-8BE1-433B-93C3-CDD0DBB943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0B2A4A42-7B3D-4D32-9A95-5C5034460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178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F9173-4FF4-45A7-BF92-D52D9A33A3AF}"/>
              </a:ext>
            </a:extLst>
          </p:cNvPr>
          <p:cNvGrpSpPr/>
          <p:nvPr/>
        </p:nvGrpSpPr>
        <p:grpSpPr>
          <a:xfrm>
            <a:off x="3833874" y="2081845"/>
            <a:ext cx="9707753" cy="4667488"/>
            <a:chOff x="3833874" y="2081845"/>
            <a:chExt cx="9707753" cy="46674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94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A4D73E27-193D-413C-AB7A-8647BF03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F4508E-B6DD-4CC3-8644-AAE883C6CACB}"/>
              </a:ext>
            </a:extLst>
          </p:cNvPr>
          <p:cNvGrpSpPr/>
          <p:nvPr/>
        </p:nvGrpSpPr>
        <p:grpSpPr>
          <a:xfrm>
            <a:off x="3057400" y="7978718"/>
            <a:ext cx="9707753" cy="4277419"/>
            <a:chOff x="3057400" y="2081845"/>
            <a:chExt cx="9707753" cy="427741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BFDDBD-1828-402E-BC30-69B9FB4BB7C6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99EB11-3A75-4F01-9444-6A5E1B948524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1146EF99-8F70-4719-AE24-0DE658DA2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DC191762-53EF-4430-942C-3847EF67A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CF7A77-A8D8-444E-A9DB-BA9D1242010D}"/>
              </a:ext>
            </a:extLst>
          </p:cNvPr>
          <p:cNvGrpSpPr/>
          <p:nvPr/>
        </p:nvGrpSpPr>
        <p:grpSpPr>
          <a:xfrm>
            <a:off x="13792200" y="2081845"/>
            <a:ext cx="9786665" cy="4385389"/>
            <a:chOff x="3754962" y="2081845"/>
            <a:chExt cx="9786665" cy="43853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407CDD5-96D5-42B3-8358-0BD56B22DC04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2F9A4A-0DBD-46C2-A3F3-C99AAC4536C8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40CAC532-DD8C-4B34-B59B-7801C50A0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8EA13D24-A65A-407C-B46E-E33B0B08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33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56478-215C-43D2-B9C2-EC6E5C4126B5}"/>
              </a:ext>
            </a:extLst>
          </p:cNvPr>
          <p:cNvGrpSpPr/>
          <p:nvPr/>
        </p:nvGrpSpPr>
        <p:grpSpPr>
          <a:xfrm>
            <a:off x="3754962" y="2081845"/>
            <a:ext cx="9786665" cy="4385389"/>
            <a:chOff x="3754962" y="2081845"/>
            <a:chExt cx="9786665" cy="43853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A4CB62E3-99A9-4301-913A-71548E11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8F2F8AA-26AF-43BB-83CB-0D179354B45E}"/>
              </a:ext>
            </a:extLst>
          </p:cNvPr>
          <p:cNvGrpSpPr/>
          <p:nvPr/>
        </p:nvGrpSpPr>
        <p:grpSpPr>
          <a:xfrm>
            <a:off x="3833874" y="7762279"/>
            <a:ext cx="9707753" cy="4667488"/>
            <a:chOff x="3833874" y="2081845"/>
            <a:chExt cx="9707753" cy="466748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89F01D-E3F0-41F4-BF85-278393DC7DFD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2B1DE46-DB0D-4AC7-AED6-6301B4E27985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A930B86-EC8B-4472-9BA0-2F8FDF09EA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6C0C144D-E5BB-47D6-B32A-AB7CD8D1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718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92633" y="721137"/>
            <a:ext cx="5181600" cy="524984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227660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392524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451053" y="-304862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1108355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0A2351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6AE205-7D91-4117-8B1C-B47ECF70EF70}"/>
              </a:ext>
            </a:extLst>
          </p:cNvPr>
          <p:cNvGrpSpPr/>
          <p:nvPr/>
        </p:nvGrpSpPr>
        <p:grpSpPr>
          <a:xfrm>
            <a:off x="2881671" y="2502507"/>
            <a:ext cx="1897955" cy="2156194"/>
            <a:chOff x="5852967" y="1972777"/>
            <a:chExt cx="1897955" cy="21561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AA4D37-D7B5-4D17-931F-ABA359DC1A82}"/>
                </a:ext>
              </a:extLst>
            </p:cNvPr>
            <p:cNvSpPr txBox="1"/>
            <p:nvPr/>
          </p:nvSpPr>
          <p:spPr>
            <a:xfrm>
              <a:off x="5852967" y="3821194"/>
              <a:ext cx="18979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Mr. Quang Nguyen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03C653-7DC4-4B68-A00B-F075B53D39BB}"/>
                </a:ext>
              </a:extLst>
            </p:cNvPr>
            <p:cNvSpPr/>
            <p:nvPr/>
          </p:nvSpPr>
          <p:spPr>
            <a:xfrm>
              <a:off x="5968315" y="1972777"/>
              <a:ext cx="1692099" cy="1692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8425551" y="2437687"/>
            <a:ext cx="2379177" cy="2179991"/>
            <a:chOff x="5625597" y="4761911"/>
            <a:chExt cx="2379177" cy="217999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761911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625597" y="6634125"/>
              <a:ext cx="23791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 staff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D0D4F-366E-4BBD-93AB-777A5F909F2E}"/>
              </a:ext>
            </a:extLst>
          </p:cNvPr>
          <p:cNvGrpSpPr/>
          <p:nvPr/>
        </p:nvGrpSpPr>
        <p:grpSpPr>
          <a:xfrm>
            <a:off x="5909292" y="2502507"/>
            <a:ext cx="1720169" cy="2143495"/>
            <a:chOff x="8826322" y="1985476"/>
            <a:chExt cx="1720169" cy="21434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A3BE4B-982A-41AA-9840-06646D21E8BD}"/>
                </a:ext>
              </a:extLst>
            </p:cNvPr>
            <p:cNvSpPr txBox="1"/>
            <p:nvPr/>
          </p:nvSpPr>
          <p:spPr>
            <a:xfrm>
              <a:off x="8871352" y="3821194"/>
              <a:ext cx="16751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Miss Hanh Hong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6308EC-666F-4235-99C4-9BA0A2B2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6322" y="1985476"/>
              <a:ext cx="1692100" cy="16921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149063-322E-4CE1-90B3-5FD9F0EFDF62}"/>
              </a:ext>
            </a:extLst>
          </p:cNvPr>
          <p:cNvSpPr txBox="1"/>
          <p:nvPr/>
        </p:nvSpPr>
        <p:spPr>
          <a:xfrm>
            <a:off x="3868003" y="5638800"/>
            <a:ext cx="629980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0A2351"/>
                </a:solidFill>
                <a:latin typeface="#9Slide03 Oswald Bold" panose="00000800000000000000" pitchFamily="2" charset="0"/>
              </a:rPr>
              <a:t>đã giúp đỡ chúng em trong học kỳ vừa qua!</a:t>
            </a:r>
          </a:p>
        </p:txBody>
      </p:sp>
    </p:spTree>
    <p:extLst>
      <p:ext uri="{BB962C8B-B14F-4D97-AF65-F5344CB8AC3E}">
        <p14:creationId xmlns:p14="http://schemas.microsoft.com/office/powerpoint/2010/main" val="76020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1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14924" y="1219200"/>
            <a:ext cx="4362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4BDF90-0348-4941-9A13-998BDB124EC7}"/>
              </a:ext>
            </a:extLst>
          </p:cNvPr>
          <p:cNvGrpSpPr/>
          <p:nvPr/>
        </p:nvGrpSpPr>
        <p:grpSpPr>
          <a:xfrm>
            <a:off x="1489617" y="2024742"/>
            <a:ext cx="9212765" cy="2395567"/>
            <a:chOff x="2141034" y="1981200"/>
            <a:chExt cx="9212765" cy="2395567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1DEF44B-585F-42A6-B023-6FA66E3FF872}"/>
                </a:ext>
              </a:extLst>
            </p:cNvPr>
            <p:cNvSpPr/>
            <p:nvPr/>
          </p:nvSpPr>
          <p:spPr>
            <a:xfrm flipH="1">
              <a:off x="2141034" y="1981200"/>
              <a:ext cx="9212765" cy="2395567"/>
            </a:xfrm>
            <a:prstGeom prst="parallelogram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D1009446-BA6B-42EB-8544-BDB0D2C92A91}"/>
                </a:ext>
              </a:extLst>
            </p:cNvPr>
            <p:cNvSpPr/>
            <p:nvPr/>
          </p:nvSpPr>
          <p:spPr>
            <a:xfrm>
              <a:off x="2330139" y="3827997"/>
              <a:ext cx="427299" cy="42729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0302" r="651" b="30302"/>
          <a:stretch/>
        </p:blipFill>
        <p:spPr>
          <a:xfrm>
            <a:off x="8914190" y="28288"/>
            <a:ext cx="3074411" cy="12271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51790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-5676537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7467600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9261AA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5CBAD-E20D-4157-B323-4AC09C6337BF}"/>
              </a:ext>
            </a:extLst>
          </p:cNvPr>
          <p:cNvSpPr txBox="1"/>
          <p:nvPr/>
        </p:nvSpPr>
        <p:spPr>
          <a:xfrm>
            <a:off x="2969300" y="10180440"/>
            <a:ext cx="17344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Tuan Nguyen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3BE4B-982A-41AA-9840-06646D21E8BD}"/>
              </a:ext>
            </a:extLst>
          </p:cNvPr>
          <p:cNvSpPr txBox="1"/>
          <p:nvPr/>
        </p:nvSpPr>
        <p:spPr>
          <a:xfrm>
            <a:off x="8871352" y="10180439"/>
            <a:ext cx="16751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Miss Hanh Hong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A4D37-D7B5-4D17-931F-ABA359DC1A82}"/>
              </a:ext>
            </a:extLst>
          </p:cNvPr>
          <p:cNvSpPr txBox="1"/>
          <p:nvPr/>
        </p:nvSpPr>
        <p:spPr>
          <a:xfrm>
            <a:off x="5852967" y="10180439"/>
            <a:ext cx="1897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Quang Nguyen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2FB633-E827-4E12-8C81-D03B9904BE46}"/>
              </a:ext>
            </a:extLst>
          </p:cNvPr>
          <p:cNvSpPr/>
          <p:nvPr/>
        </p:nvSpPr>
        <p:spPr>
          <a:xfrm>
            <a:off x="2969300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3C653-7DC4-4B68-A00B-F075B53D39BB}"/>
              </a:ext>
            </a:extLst>
          </p:cNvPr>
          <p:cNvSpPr/>
          <p:nvPr/>
        </p:nvSpPr>
        <p:spPr>
          <a:xfrm>
            <a:off x="5891461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5852967" y="10855045"/>
            <a:ext cx="1835439" cy="2079061"/>
            <a:chOff x="5891461" y="4477932"/>
            <a:chExt cx="1835439" cy="207906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889285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891461" y="4477932"/>
              <a:ext cx="1835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16308EC-666F-4235-99C4-9BA0A2B24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322" y="8344721"/>
            <a:ext cx="1692100" cy="1692100"/>
          </a:xfrm>
          <a:prstGeom prst="rect">
            <a:avLst/>
          </a:prstGeom>
        </p:spPr>
      </p:pic>
      <p:pic>
        <p:nvPicPr>
          <p:cNvPr id="2052" name="Picture 4" descr="Có thể là hình ảnh về ‎1 người và ‎văn bản cho biết '‎Aptech COMPUTER CM po EDUCATION ۔ Allaw Education FPT PUC FRANCHISE VIETNAM 1999 LIVE HƯỚNG NGHIỆP NGÀNH CNTT CÙNG CHUYÊN GIA FPT Mr. Nguyễn Tuân Giám đốc Đào tạo FPT Aptech‎'‎‎">
            <a:extLst>
              <a:ext uri="{FF2B5EF4-FFF2-40B4-BE49-F238E27FC236}">
                <a16:creationId xmlns:a16="http://schemas.microsoft.com/office/drawing/2014/main" id="{5E1AB76B-E98C-47AB-B393-A093C2D4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39603" r="8130" b="13423"/>
          <a:stretch/>
        </p:blipFill>
        <p:spPr bwMode="auto">
          <a:xfrm>
            <a:off x="2982240" y="8344721"/>
            <a:ext cx="1683999" cy="16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77005-540D-4DB6-AFDC-BCAAAF675E74}"/>
              </a:ext>
            </a:extLst>
          </p:cNvPr>
          <p:cNvSpPr txBox="1"/>
          <p:nvPr/>
        </p:nvSpPr>
        <p:spPr>
          <a:xfrm>
            <a:off x="5351913" y="2478956"/>
            <a:ext cx="75011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>
                <a:solidFill>
                  <a:srgbClr val="9261AA"/>
                </a:solidFill>
                <a:latin typeface="#9Slide03 IcielNovecento sans E" panose="00000900000000000000" pitchFamily="2" charset="0"/>
                <a:ea typeface="#9Slide03 Roboto Black" panose="02000000000000000000" pitchFamily="2" charset="0"/>
              </a:rPr>
              <a:t>FOR LISTENING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61D75D-BBC4-41AA-9FD6-16FBFFAC71AD}"/>
              </a:ext>
            </a:extLst>
          </p:cNvPr>
          <p:cNvSpPr txBox="1"/>
          <p:nvPr/>
        </p:nvSpPr>
        <p:spPr>
          <a:xfrm>
            <a:off x="5291420" y="3112411"/>
            <a:ext cx="7501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>
                <a:solidFill>
                  <a:srgbClr val="FFB90B"/>
                </a:solidFill>
                <a:latin typeface="#9Slide03 Bebas Neue Bold" panose="020B0606020202050201" pitchFamily="34" charset="0"/>
                <a:ea typeface="#9Slide03 Roboto Black" panose="02000000000000000000" pitchFamily="2" charset="0"/>
              </a:rPr>
              <a:t>TO OUR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FFFAFC-EA95-4AD2-8F24-1E6C8E74B454}"/>
              </a:ext>
            </a:extLst>
          </p:cNvPr>
          <p:cNvSpPr txBox="1"/>
          <p:nvPr/>
        </p:nvSpPr>
        <p:spPr>
          <a:xfrm>
            <a:off x="2274775" y="2376972"/>
            <a:ext cx="248041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THANK </a:t>
            </a:r>
          </a:p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YOU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888362A-A2AE-4F8A-B019-36F430DE305B}"/>
              </a:ext>
            </a:extLst>
          </p:cNvPr>
          <p:cNvSpPr/>
          <p:nvPr/>
        </p:nvSpPr>
        <p:spPr>
          <a:xfrm>
            <a:off x="4965969" y="2376971"/>
            <a:ext cx="114675" cy="166199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2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9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4390943" y="-685800"/>
            <a:ext cx="3410114" cy="34550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961415" y="0"/>
            <a:ext cx="5181600" cy="6891528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10E4E-2DA3-4BC0-A7F7-172C3C39C939}"/>
              </a:ext>
            </a:extLst>
          </p:cNvPr>
          <p:cNvSpPr txBox="1"/>
          <p:nvPr/>
        </p:nvSpPr>
        <p:spPr>
          <a:xfrm>
            <a:off x="1981200" y="2209800"/>
            <a:ext cx="82296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5A2B4-F150-46FF-9EFE-F57A543B9BDD}"/>
              </a:ext>
            </a:extLst>
          </p:cNvPr>
          <p:cNvSpPr txBox="1"/>
          <p:nvPr/>
        </p:nvSpPr>
        <p:spPr>
          <a:xfrm>
            <a:off x="1981200" y="3200400"/>
            <a:ext cx="822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A36-0EF5-46C9-984E-D00703EDFAF9}"/>
              </a:ext>
            </a:extLst>
          </p:cNvPr>
          <p:cNvSpPr txBox="1"/>
          <p:nvPr/>
        </p:nvSpPr>
        <p:spPr>
          <a:xfrm>
            <a:off x="31242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160461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1903789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35814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35814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1680694" y="2793526"/>
            <a:ext cx="4732028" cy="1982454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152230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1898583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071075" y="2524947"/>
              <a:ext cx="242309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462805" y="1209021"/>
            <a:ext cx="4732028" cy="1982454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335787" y="2381797"/>
              <a:ext cx="19332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0AD120F-ED14-4256-9499-1C40EF8D0D85}"/>
              </a:ext>
            </a:extLst>
          </p:cNvPr>
          <p:cNvSpPr txBox="1"/>
          <p:nvPr/>
        </p:nvSpPr>
        <p:spPr>
          <a:xfrm>
            <a:off x="128778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403604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231323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420383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613828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3D6D5-7107-405D-AB17-5C904D56CAE2}"/>
              </a:ext>
            </a:extLst>
          </p:cNvPr>
          <p:cNvSpPr/>
          <p:nvPr/>
        </p:nvSpPr>
        <p:spPr>
          <a:xfrm>
            <a:off x="8191096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8BD6BF-D393-414B-A430-6554FF84552C}"/>
              </a:ext>
            </a:extLst>
          </p:cNvPr>
          <p:cNvSpPr/>
          <p:nvPr/>
        </p:nvSpPr>
        <p:spPr>
          <a:xfrm>
            <a:off x="10125548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8" grpId="0" animBg="1"/>
      <p:bldP spid="31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0FE8B2B-97B3-4794-9076-E92035BF7D82}"/>
              </a:ext>
            </a:extLst>
          </p:cNvPr>
          <p:cNvSpPr/>
          <p:nvPr/>
        </p:nvSpPr>
        <p:spPr>
          <a:xfrm>
            <a:off x="5975977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47979" r="24628" b="1277"/>
          <a:stretch/>
        </p:blipFill>
        <p:spPr bwMode="auto">
          <a:xfrm>
            <a:off x="3251439" y="2757441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4714340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55145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4714340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55526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4714340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5573952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A9E2CB-0A30-4F04-880D-5EC59729F903}"/>
              </a:ext>
            </a:extLst>
          </p:cNvPr>
          <p:cNvSpPr txBox="1"/>
          <p:nvPr/>
        </p:nvSpPr>
        <p:spPr>
          <a:xfrm>
            <a:off x="3177651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TH2101006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8A152D-4D62-46A4-AEC0-4A14B0A3AB69}"/>
              </a:ext>
            </a:extLst>
          </p:cNvPr>
          <p:cNvSpPr txBox="1"/>
          <p:nvPr/>
        </p:nvSpPr>
        <p:spPr>
          <a:xfrm>
            <a:off x="8527458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CB4B-F92B-4705-8CAB-02CB7C815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2794978"/>
            <a:ext cx="1654868" cy="1692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203948-3704-412A-9BC2-BA96A3AE20BE}"/>
              </a:ext>
            </a:extLst>
          </p:cNvPr>
          <p:cNvSpPr txBox="1"/>
          <p:nvPr/>
        </p:nvSpPr>
        <p:spPr>
          <a:xfrm>
            <a:off x="5913605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TH2103009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C347-259E-46CC-8E2A-D13020B93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003" y="2784196"/>
            <a:ext cx="1687412" cy="16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CA28C8-DB87-4E01-A98D-1A98C618D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8002452"/>
            <a:ext cx="1654868" cy="1692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F3A4E4-4BD4-43BC-A6D8-176EC60815A9}"/>
              </a:ext>
            </a:extLst>
          </p:cNvPr>
          <p:cNvGrpSpPr/>
          <p:nvPr/>
        </p:nvGrpSpPr>
        <p:grpSpPr>
          <a:xfrm>
            <a:off x="2086223" y="2374099"/>
            <a:ext cx="9508717" cy="808259"/>
            <a:chOff x="2086223" y="2374099"/>
            <a:chExt cx="9508717" cy="8082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94C6B-40C4-409C-9F31-FF51CDEF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7E597-F7C4-48A1-8FB2-043DD1DD8A63}"/>
              </a:ext>
            </a:extLst>
          </p:cNvPr>
          <p:cNvGrpSpPr/>
          <p:nvPr/>
        </p:nvGrpSpPr>
        <p:grpSpPr>
          <a:xfrm>
            <a:off x="2091192" y="3791299"/>
            <a:ext cx="9648010" cy="738664"/>
            <a:chOff x="2091192" y="3791299"/>
            <a:chExt cx="9648010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C02A9E-639C-49AB-ACA8-95598A36856B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582F25-AD75-407D-A2C4-299CC064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15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4E739A-F21E-49A7-813D-582DDECBF22C}"/>
              </a:ext>
            </a:extLst>
          </p:cNvPr>
          <p:cNvGrpSpPr/>
          <p:nvPr/>
        </p:nvGrpSpPr>
        <p:grpSpPr>
          <a:xfrm>
            <a:off x="2111623" y="1834753"/>
            <a:ext cx="9318377" cy="795149"/>
            <a:chOff x="2111623" y="1834753"/>
            <a:chExt cx="9318377" cy="7951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586398" y="1891238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Tạo ra một website có khả năng truyền bá hình ảnh về các khoá học, hoạt động của trung tâm một cách sinh động nhất.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7DEC21-E4C5-4E7E-8BD2-39B5CE27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1834753"/>
              <a:ext cx="518446" cy="5184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3AAC7F-77EA-416F-9F96-125BC5E4C08B}"/>
              </a:ext>
            </a:extLst>
          </p:cNvPr>
          <p:cNvGrpSpPr/>
          <p:nvPr/>
        </p:nvGrpSpPr>
        <p:grpSpPr>
          <a:xfrm>
            <a:off x="2111623" y="2904772"/>
            <a:ext cx="9318377" cy="778944"/>
            <a:chOff x="2111623" y="2904772"/>
            <a:chExt cx="9318377" cy="7789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3C9C55-EB9A-444F-8E2E-AAC6E45AD657}"/>
                </a:ext>
              </a:extLst>
            </p:cNvPr>
            <p:cNvSpPr txBox="1"/>
            <p:nvPr/>
          </p:nvSpPr>
          <p:spPr>
            <a:xfrm>
              <a:off x="2586398" y="2945052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Website được lập trình cho hệ điều hành Windows có sử dụng HTML5, JavaScript, Geolocation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B5CE6B3-FB47-4F19-B486-69BA5081F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2904772"/>
              <a:ext cx="518446" cy="51844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ED1675-E8D4-4202-9520-C88DAD842BA4}"/>
              </a:ext>
            </a:extLst>
          </p:cNvPr>
          <p:cNvGrpSpPr/>
          <p:nvPr/>
        </p:nvGrpSpPr>
        <p:grpSpPr>
          <a:xfrm>
            <a:off x="2111623" y="3949251"/>
            <a:ext cx="9102825" cy="518446"/>
            <a:chOff x="2111623" y="3949251"/>
            <a:chExt cx="9102825" cy="51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D4E114-FB9E-42F6-809E-0C45F1555AFD}"/>
                </a:ext>
              </a:extLst>
            </p:cNvPr>
            <p:cNvSpPr txBox="1"/>
            <p:nvPr/>
          </p:nvSpPr>
          <p:spPr>
            <a:xfrm>
              <a:off x="2370846" y="4098365"/>
              <a:ext cx="88436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Sử dụng trên các trình duyệt khác nhau như Chrome, IE, Firefox..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E93B54B-51F4-4126-B190-30E6C95D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3949251"/>
              <a:ext cx="518446" cy="51844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8F5C94C-928F-4AA1-8D03-1260A292603E}"/>
              </a:ext>
            </a:extLst>
          </p:cNvPr>
          <p:cNvGrpSpPr/>
          <p:nvPr/>
        </p:nvGrpSpPr>
        <p:grpSpPr>
          <a:xfrm>
            <a:off x="12568031" y="2374099"/>
            <a:ext cx="9508717" cy="808259"/>
            <a:chOff x="2086223" y="2374099"/>
            <a:chExt cx="9508717" cy="80825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82AE3F-26C8-46AE-B570-A4A3C7811E82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DEEAB7-5712-4047-B2B7-1A7E1C39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FE3FBE-70E4-4CF1-98C5-F0B060A89B15}"/>
              </a:ext>
            </a:extLst>
          </p:cNvPr>
          <p:cNvGrpSpPr/>
          <p:nvPr/>
        </p:nvGrpSpPr>
        <p:grpSpPr>
          <a:xfrm>
            <a:off x="12573000" y="3791299"/>
            <a:ext cx="9648010" cy="738664"/>
            <a:chOff x="2091192" y="3791299"/>
            <a:chExt cx="9648010" cy="738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EC59D5-7DED-4127-BEE4-51D8A857F674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6AAC819-9871-4B7D-A0AF-1CA9D153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63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44658-9AB5-4483-A641-C1EF480BE5D3}"/>
              </a:ext>
            </a:extLst>
          </p:cNvPr>
          <p:cNvSpPr txBox="1"/>
          <p:nvPr/>
        </p:nvSpPr>
        <p:spPr>
          <a:xfrm>
            <a:off x="2510198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325434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3" grpId="0"/>
      <p:bldP spid="45" grpId="0"/>
      <p:bldP spid="46" grpId="0"/>
      <p:bldP spid="47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0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5FE59CE5-262E-4B1E-9EB4-5EF565F5C6C4}" vid="{9AE44F3F-0D44-4F67-9257-CD9E5A7596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697</TotalTime>
  <Words>935</Words>
  <Application>Microsoft Office PowerPoint</Application>
  <PresentationFormat>Widescreen</PresentationFormat>
  <Paragraphs>293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#9Slide03 IcielNovecento sans E</vt:lpstr>
      <vt:lpstr>#9Slide07 IcielStormtrooper</vt:lpstr>
      <vt:lpstr>#9Slide03 Bebas Neue Bold</vt:lpstr>
      <vt:lpstr>#9Slide02 Tieu de dai</vt:lpstr>
      <vt:lpstr>Arial</vt:lpstr>
      <vt:lpstr>#9Slide03 Roboto Black</vt:lpstr>
      <vt:lpstr>#9Slide02 Noi dung dai</vt:lpstr>
      <vt:lpstr>#9Slide03 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cp:keywords>9Slide</cp:keywords>
  <dc:description>9Slide.vn</dc:description>
  <cp:lastModifiedBy>9Slide</cp:lastModifiedBy>
  <cp:revision>8</cp:revision>
  <dcterms:created xsi:type="dcterms:W3CDTF">2021-07-28T06:48:34Z</dcterms:created>
  <dcterms:modified xsi:type="dcterms:W3CDTF">2021-07-30T10:09:09Z</dcterms:modified>
  <cp:category>9Slide.vn</cp:category>
  <cp:contentStatus>9Slide</cp:contentStatus>
</cp:coreProperties>
</file>